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0275-5ACE-4DBD-8835-3E888733717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7343-E4CC-4CBE-A2F1-0635FFA23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0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0275-5ACE-4DBD-8835-3E888733717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7343-E4CC-4CBE-A2F1-0635FFA23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0275-5ACE-4DBD-8835-3E888733717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7343-E4CC-4CBE-A2F1-0635FFA23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8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0275-5ACE-4DBD-8835-3E888733717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7343-E4CC-4CBE-A2F1-0635FFA23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0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0275-5ACE-4DBD-8835-3E888733717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7343-E4CC-4CBE-A2F1-0635FFA23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9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0275-5ACE-4DBD-8835-3E888733717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7343-E4CC-4CBE-A2F1-0635FFA23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0275-5ACE-4DBD-8835-3E888733717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7343-E4CC-4CBE-A2F1-0635FFA23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0275-5ACE-4DBD-8835-3E888733717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7343-E4CC-4CBE-A2F1-0635FFA23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9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0275-5ACE-4DBD-8835-3E888733717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7343-E4CC-4CBE-A2F1-0635FFA23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0275-5ACE-4DBD-8835-3E888733717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7343-E4CC-4CBE-A2F1-0635FFA23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5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0275-5ACE-4DBD-8835-3E888733717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7343-E4CC-4CBE-A2F1-0635FFA23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2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0275-5ACE-4DBD-8835-3E888733717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D7343-E4CC-4CBE-A2F1-0635FFA23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4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otesmart.org/candidate/key-votes/136448/richard-hudson#.VrepH1grLIU" TargetMode="External"/><Relationship Id="rId2" Type="http://schemas.openxmlformats.org/officeDocument/2006/relationships/hyperlink" Target="https://votesmart.org/candidate/key-votes/120897/renee-ellmers#.Vreo_VgrLI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otesmart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ven the House of Representatives Pirates - InsaneTek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40" y="1782128"/>
            <a:ext cx="3264240" cy="3264240"/>
          </a:xfrm>
        </p:spPr>
      </p:pic>
    </p:spTree>
    <p:extLst>
      <p:ext uri="{BB962C8B-B14F-4D97-AF65-F5344CB8AC3E}">
        <p14:creationId xmlns:p14="http://schemas.microsoft.com/office/powerpoint/2010/main" val="95837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0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Oil &amp; Gas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1301341"/>
            <a:ext cx="6259298" cy="50683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HR 3 Keystone </a:t>
            </a:r>
            <a:r>
              <a:rPr lang="en-US" dirty="0"/>
              <a:t>XL Pipeline </a:t>
            </a:r>
            <a:r>
              <a:rPr lang="en-US" dirty="0" smtClean="0"/>
              <a:t>Act – PASSED HOUSE</a:t>
            </a:r>
          </a:p>
          <a:p>
            <a:pPr lvl="1"/>
            <a:r>
              <a:rPr lang="en-US" dirty="0"/>
              <a:t>authorizes the construction, operation, and maintenance of the Keystone XL Pipeline project</a:t>
            </a:r>
            <a:r>
              <a:rPr lang="en-US" dirty="0" smtClean="0"/>
              <a:t>.</a:t>
            </a:r>
          </a:p>
          <a:p>
            <a:pPr lvl="1"/>
            <a:r>
              <a:rPr lang="en-US" sz="2800" dirty="0" smtClean="0">
                <a:solidFill>
                  <a:srgbClr val="00B050"/>
                </a:solidFill>
              </a:rPr>
              <a:t>Ellmers – Co-Sponsor - Yea</a:t>
            </a:r>
          </a:p>
          <a:p>
            <a:pPr lvl="1"/>
            <a:r>
              <a:rPr lang="en-US" sz="2800" dirty="0" smtClean="0">
                <a:solidFill>
                  <a:srgbClr val="00B050"/>
                </a:solidFill>
              </a:rPr>
              <a:t>Hudson – Co-Sponsor - Yea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HR 702 To </a:t>
            </a:r>
            <a:r>
              <a:rPr lang="en-US" dirty="0"/>
              <a:t>Adapt to Changing Crude Oil Market </a:t>
            </a:r>
            <a:r>
              <a:rPr lang="en-US" dirty="0" smtClean="0"/>
              <a:t>Conditions – PASSED HOUSE</a:t>
            </a:r>
          </a:p>
          <a:p>
            <a:pPr lvl="1"/>
            <a:r>
              <a:rPr lang="en-US" dirty="0"/>
              <a:t>authorizes the </a:t>
            </a:r>
            <a:r>
              <a:rPr lang="en-US" dirty="0" smtClean="0"/>
              <a:t>export </a:t>
            </a:r>
            <a:r>
              <a:rPr lang="en-US" dirty="0"/>
              <a:t>of crude oil</a:t>
            </a:r>
            <a:r>
              <a:rPr lang="en-US" dirty="0" smtClean="0"/>
              <a:t>.</a:t>
            </a:r>
          </a:p>
          <a:p>
            <a:pPr lvl="1"/>
            <a:r>
              <a:rPr lang="en-US" sz="2800" dirty="0" smtClean="0">
                <a:solidFill>
                  <a:srgbClr val="00B050"/>
                </a:solidFill>
              </a:rPr>
              <a:t>Ellmers – Yea</a:t>
            </a:r>
          </a:p>
          <a:p>
            <a:pPr lvl="1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Hudson – Did Not Vote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86" y="1054917"/>
            <a:ext cx="5288267" cy="53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0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3576"/>
            <a:ext cx="10515600" cy="4464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HR 1105 - Death Tax Repeal Act of </a:t>
            </a:r>
            <a:r>
              <a:rPr lang="en-US" dirty="0" smtClean="0"/>
              <a:t>2015 – PASSED HOUSE</a:t>
            </a:r>
          </a:p>
          <a:p>
            <a:pPr lvl="1"/>
            <a:r>
              <a:rPr lang="en-US" dirty="0"/>
              <a:t>repeals the estate tax and the generation-skipping transfer tax, effective on the date of enactment of this bill</a:t>
            </a:r>
            <a:r>
              <a:rPr lang="en-US" dirty="0" smtClean="0"/>
              <a:t>.</a:t>
            </a:r>
          </a:p>
          <a:p>
            <a:pPr lvl="1"/>
            <a:r>
              <a:rPr lang="en-US" sz="2800" dirty="0" smtClean="0">
                <a:solidFill>
                  <a:srgbClr val="00B050"/>
                </a:solidFill>
              </a:rPr>
              <a:t>Ellmers – Yea				Hudson – Co-Sponsor - Yea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HR </a:t>
            </a:r>
            <a:r>
              <a:rPr lang="en-US" dirty="0"/>
              <a:t>2029 - Consolidated Appropriations Act, </a:t>
            </a:r>
            <a:r>
              <a:rPr lang="en-US" dirty="0" smtClean="0"/>
              <a:t>2016 – PASSED HOUSE</a:t>
            </a:r>
            <a:endParaRPr lang="en-US" sz="4800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Mixed bag; little  bit of everything. Export crude oil; Visa waver program for Syrian, etc. immigrants; repeal medical device tax; extend child tax credit and American Opportunity tax credit; increase EITC; etc., etc.</a:t>
            </a:r>
          </a:p>
          <a:p>
            <a:pPr lvl="1"/>
            <a:r>
              <a:rPr lang="en-US" sz="3000" dirty="0" smtClean="0">
                <a:solidFill>
                  <a:srgbClr val="00B050"/>
                </a:solidFill>
              </a:rPr>
              <a:t>Ellmers – Yea</a:t>
            </a:r>
            <a:r>
              <a:rPr lang="en-US" sz="3000" dirty="0" smtClean="0"/>
              <a:t>		</a:t>
            </a:r>
            <a:r>
              <a:rPr lang="en-US" sz="3000" dirty="0" smtClean="0">
                <a:solidFill>
                  <a:srgbClr val="FF0000"/>
                </a:solidFill>
              </a:rPr>
              <a:t>Hudson – Nay (after Senate amendments)</a:t>
            </a: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Taxes are central to any national election, more so with the 2012 rac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15" y="235132"/>
            <a:ext cx="2167254" cy="204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7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3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ooper Black" panose="0208090404030B020404" pitchFamily="18" charset="0"/>
              </a:rPr>
              <a:t>Jobs</a:t>
            </a:r>
            <a:endParaRPr lang="en-US" sz="4000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545" y="2178321"/>
            <a:ext cx="9990909" cy="1087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Cooper Black" panose="0208090404030B020404" pitchFamily="18" charset="0"/>
              </a:rPr>
              <a:t>ARE YOU KIDDING?!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2274" y="5172891"/>
            <a:ext cx="7367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ooper Black" panose="0208090404030B020404" pitchFamily="18" charset="0"/>
              </a:rPr>
              <a:t>ZERO JOBS BILLS</a:t>
            </a:r>
            <a:endParaRPr lang="en-US" sz="6000" dirty="0">
              <a:latin typeface="Cooper Black" panose="0208090404030B020404" pitchFamily="18" charset="0"/>
            </a:endParaRPr>
          </a:p>
        </p:txBody>
      </p:sp>
      <p:pic>
        <p:nvPicPr>
          <p:cNvPr id="5" name="Picture 4" descr="Erik Marinovich - Friends of Type - Nope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156754"/>
            <a:ext cx="10595065" cy="65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information, visit: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https://votesmart.org/candidate/key-votes/120897/renee-ellmers#.</a:t>
            </a:r>
            <a:r>
              <a:rPr lang="en-US" dirty="0" smtClean="0">
                <a:hlinkClick r:id="rId2"/>
              </a:rPr>
              <a:t>Vreo_VgrLIU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http://votesmart.org/candidate/key-votes/136448/richard-hudson#.</a:t>
            </a:r>
            <a:r>
              <a:rPr lang="en-US" dirty="0" smtClean="0">
                <a:hlinkClick r:id="rId3"/>
              </a:rPr>
              <a:t>VrepH1grLIU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www.votesmart.org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3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" y="1122363"/>
            <a:ext cx="11691257" cy="113751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How did they vote in 2015?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" y="2831329"/>
            <a:ext cx="11599816" cy="656453"/>
          </a:xfrm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Rep. Renee Ellmers (R-NC2)			Rep. Richard Hudson (R-NC8)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5" name="Picture 4" descr="... Blacburn-Renee Ellmers Support 20% Pay-Gap Between Men and Wom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2" y="3487782"/>
            <a:ext cx="5144340" cy="264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54" y="3487782"/>
            <a:ext cx="3849189" cy="288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0202" y="618903"/>
            <a:ext cx="5591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Abortion &amp; Abortion Laws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1" y="2325189"/>
            <a:ext cx="106723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HR 7 - No Taxpayer Funding for Abortion and Abortion Insurance Full Disclosure Act of </a:t>
            </a:r>
            <a:r>
              <a:rPr lang="en-US" sz="3200" u="sng" dirty="0" smtClean="0"/>
              <a:t>2015 – PASSED HOUSE</a:t>
            </a:r>
          </a:p>
          <a:p>
            <a:endParaRPr lang="en-US" sz="3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Vote </a:t>
            </a:r>
            <a:r>
              <a:rPr lang="en-US" sz="2400" dirty="0"/>
              <a:t>to pass a bill that prohibits federal funding of any abortion services and of health benefits coverage that provides any abortion services.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88676" y="5478025"/>
            <a:ext cx="9614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Ellmers </a:t>
            </a:r>
            <a:r>
              <a:rPr lang="en-US" sz="2800" dirty="0"/>
              <a:t>– Co-sponsor </a:t>
            </a:r>
            <a:r>
              <a:rPr lang="en-US" sz="2800" dirty="0" smtClean="0"/>
              <a:t>– </a:t>
            </a:r>
            <a:r>
              <a:rPr lang="en-US" sz="2800" dirty="0" smtClean="0">
                <a:solidFill>
                  <a:srgbClr val="00B050"/>
                </a:solidFill>
              </a:rPr>
              <a:t>Yea   	</a:t>
            </a:r>
            <a:r>
              <a:rPr lang="en-US" sz="2800" dirty="0" smtClean="0"/>
              <a:t>Hudson </a:t>
            </a:r>
            <a:r>
              <a:rPr lang="en-US" sz="2800" dirty="0"/>
              <a:t>- </a:t>
            </a:r>
            <a:r>
              <a:rPr lang="en-US" sz="2800" dirty="0" smtClean="0"/>
              <a:t>Co-Sponsor </a:t>
            </a:r>
            <a:r>
              <a:rPr lang="en-US" sz="2800" dirty="0"/>
              <a:t>- </a:t>
            </a:r>
            <a:r>
              <a:rPr lang="en-US" sz="2800" dirty="0">
                <a:solidFill>
                  <a:srgbClr val="00B050"/>
                </a:solidFill>
              </a:rPr>
              <a:t>Yea</a:t>
            </a:r>
          </a:p>
        </p:txBody>
      </p:sp>
    </p:spTree>
    <p:extLst>
      <p:ext uri="{BB962C8B-B14F-4D97-AF65-F5344CB8AC3E}">
        <p14:creationId xmlns:p14="http://schemas.microsoft.com/office/powerpoint/2010/main" val="27791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1" y="953589"/>
            <a:ext cx="11756570" cy="5669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HR36 -</a:t>
            </a:r>
            <a:r>
              <a:rPr lang="en-US" u="sng" dirty="0"/>
              <a:t>Pain-Capable Unborn Child Protection </a:t>
            </a:r>
            <a:r>
              <a:rPr lang="en-US" u="sng" dirty="0" smtClean="0"/>
              <a:t>Act – PASSED HOUSE</a:t>
            </a:r>
          </a:p>
          <a:p>
            <a:pPr lvl="1"/>
            <a:r>
              <a:rPr lang="en-US" dirty="0" smtClean="0"/>
              <a:t>prohibits a physician from performing an abortion on a woman after 20 weeks of pregnancy, except in certain cases of medical emergency, rape, or incest.</a:t>
            </a:r>
            <a:endParaRPr lang="en-US" dirty="0"/>
          </a:p>
          <a:p>
            <a:pPr lvl="1"/>
            <a:r>
              <a:rPr lang="en-US" sz="2800" dirty="0" smtClean="0">
                <a:solidFill>
                  <a:srgbClr val="00B050"/>
                </a:solidFill>
              </a:rPr>
              <a:t>Ellmers – Yea 				Hudson –Co-Sponsor - Yea</a:t>
            </a:r>
          </a:p>
          <a:p>
            <a:pPr marL="0" indent="0">
              <a:buNone/>
            </a:pPr>
            <a:r>
              <a:rPr lang="en-US" u="sng" dirty="0" smtClean="0"/>
              <a:t>HR 3504 - Born-Alive Abortion Survivors Protection Act – PASSED HOUSE</a:t>
            </a:r>
            <a:endParaRPr lang="en-US" u="sng" dirty="0"/>
          </a:p>
          <a:p>
            <a:pPr lvl="1"/>
            <a:r>
              <a:rPr lang="en-US" dirty="0" smtClean="0"/>
              <a:t>amends requirements relating to infants born alive during an abortion.</a:t>
            </a:r>
          </a:p>
          <a:p>
            <a:pPr lvl="1"/>
            <a:r>
              <a:rPr lang="en-US" sz="2800" dirty="0" smtClean="0">
                <a:solidFill>
                  <a:srgbClr val="00B050"/>
                </a:solidFill>
              </a:rPr>
              <a:t>Ellmers – Yea				Hudson – Co-Sponsor - Yea</a:t>
            </a:r>
            <a:endParaRPr lang="en-US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u="sng" dirty="0" smtClean="0"/>
              <a:t>HR 3495 - Women's Public Health and Safety Act – PASSED HOUSE</a:t>
            </a:r>
          </a:p>
          <a:p>
            <a:pPr lvl="1"/>
            <a:r>
              <a:rPr lang="en-US" dirty="0" smtClean="0"/>
              <a:t> authorizes states to determine if an abortion provider qualifies for Medicaid programs.</a:t>
            </a:r>
          </a:p>
          <a:p>
            <a:pPr lvl="1"/>
            <a:r>
              <a:rPr lang="en-US" sz="2800" dirty="0" smtClean="0">
                <a:solidFill>
                  <a:srgbClr val="00B050"/>
                </a:solidFill>
              </a:rPr>
              <a:t>Ellmers – Yea				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Hudson – Co-Sponsor – Did Not Vote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u="sng" dirty="0"/>
              <a:t>HR 3134 - Defund Planned Parenthood Act of </a:t>
            </a:r>
            <a:r>
              <a:rPr lang="en-US" u="sng" dirty="0" smtClean="0"/>
              <a:t>2015 – PASSED HOUSE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rescinds funds for Planned Parenthood</a:t>
            </a:r>
            <a:r>
              <a:rPr lang="en-US" dirty="0" smtClean="0"/>
              <a:t>.</a:t>
            </a:r>
          </a:p>
          <a:p>
            <a:pPr lvl="1"/>
            <a:r>
              <a:rPr lang="en-US" sz="2800" dirty="0" smtClean="0">
                <a:solidFill>
                  <a:srgbClr val="00B050"/>
                </a:solidFill>
              </a:rPr>
              <a:t>Ellmers – Yea				Hudson – Co-Sponsor - Yea</a:t>
            </a:r>
            <a:endParaRPr lang="en-US" sz="28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0202" y="135577"/>
            <a:ext cx="5591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Abortion &amp; Abortion Laws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527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2599509"/>
            <a:ext cx="11861075" cy="4167051"/>
          </a:xfrm>
        </p:spPr>
        <p:txBody>
          <a:bodyPr/>
          <a:lstStyle/>
          <a:p>
            <a:r>
              <a:rPr lang="en-US" u="sng" dirty="0"/>
              <a:t>HR 822 - Requiring State Reciprocity for Carrying Concealed </a:t>
            </a:r>
            <a:r>
              <a:rPr lang="en-US" u="sng" dirty="0" smtClean="0"/>
              <a:t>Firearms – PASSED HOUSE</a:t>
            </a:r>
          </a:p>
          <a:p>
            <a:pPr lvl="1"/>
            <a:r>
              <a:rPr lang="en-US" dirty="0"/>
              <a:t>requires states to recognize permits issued by another state that authorize the concealed carry of a firearm</a:t>
            </a:r>
            <a:r>
              <a:rPr lang="en-US" dirty="0" smtClean="0"/>
              <a:t>.</a:t>
            </a:r>
          </a:p>
          <a:p>
            <a:pPr lvl="1"/>
            <a:r>
              <a:rPr lang="en-US" sz="2800" dirty="0" smtClean="0">
                <a:solidFill>
                  <a:srgbClr val="00B050"/>
                </a:solidFill>
              </a:rPr>
              <a:t>Ellmers – Yea				Hudson - Yea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u="sng" dirty="0" smtClean="0"/>
              <a:t>H </a:t>
            </a:r>
            <a:r>
              <a:rPr lang="en-US" u="sng" dirty="0" err="1"/>
              <a:t>Amdt</a:t>
            </a:r>
            <a:r>
              <a:rPr lang="en-US" u="sng" dirty="0"/>
              <a:t> 1098 - Prohibits District of Columbia from Implementing Certain Firearm </a:t>
            </a:r>
            <a:r>
              <a:rPr lang="en-US" u="sng" dirty="0" smtClean="0"/>
              <a:t>Laws – AMENDMENT ADOPTED</a:t>
            </a:r>
          </a:p>
          <a:p>
            <a:pPr lvl="1"/>
            <a:r>
              <a:rPr lang="en-US" dirty="0" smtClean="0"/>
              <a:t>prohibits </a:t>
            </a:r>
            <a:r>
              <a:rPr lang="en-US" dirty="0"/>
              <a:t>the government of the District of Columbia from using </a:t>
            </a:r>
            <a:r>
              <a:rPr lang="en-US" dirty="0" smtClean="0"/>
              <a:t>funds </a:t>
            </a:r>
            <a:r>
              <a:rPr lang="en-US" dirty="0"/>
              <a:t>appropriated by this bill to enforce certain </a:t>
            </a:r>
            <a:r>
              <a:rPr lang="en-US" dirty="0" smtClean="0"/>
              <a:t>firearms statutes</a:t>
            </a:r>
            <a:r>
              <a:rPr lang="en-US" dirty="0"/>
              <a:t>.</a:t>
            </a:r>
          </a:p>
          <a:p>
            <a:pPr lvl="1"/>
            <a:r>
              <a:rPr lang="en-US" sz="2800" dirty="0" smtClean="0">
                <a:solidFill>
                  <a:srgbClr val="00B050"/>
                </a:solidFill>
              </a:rPr>
              <a:t>Ellmers – Yea</a:t>
            </a:r>
            <a:r>
              <a:rPr lang="en-US" sz="2800" dirty="0" smtClean="0"/>
              <a:t>				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Hudson – No Vote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5726" y="352697"/>
            <a:ext cx="2000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Firearms</a:t>
            </a:r>
            <a:endParaRPr lang="en-US" sz="4000" dirty="0"/>
          </a:p>
        </p:txBody>
      </p:sp>
      <p:pic>
        <p:nvPicPr>
          <p:cNvPr id="4" name="Picture 3" descr="Yosemite Sam is an American animated cartoon character in the Looney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697"/>
            <a:ext cx="2403565" cy="1802674"/>
          </a:xfrm>
          <a:prstGeom prst="rect">
            <a:avLst/>
          </a:prstGeom>
        </p:spPr>
      </p:pic>
      <p:pic>
        <p:nvPicPr>
          <p:cNvPr id="6" name="Picture 5" descr="Yosemite Sam is an American animated cartoon character in the Looney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235" y="352697"/>
            <a:ext cx="2403565" cy="1802674"/>
          </a:xfrm>
          <a:prstGeom prst="rect">
            <a:avLst/>
          </a:prstGeom>
        </p:spPr>
      </p:pic>
      <p:pic>
        <p:nvPicPr>
          <p:cNvPr id="7" name="Picture 6" descr="Road For The Weak Eye Sight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8" y="106058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2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9" y="1071154"/>
            <a:ext cx="11821885" cy="5577839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HR 3762 - Restoring Americans' Healthcare Freedom Reconciliation Act of </a:t>
            </a:r>
            <a:r>
              <a:rPr lang="en-US" u="sng" dirty="0" smtClean="0"/>
              <a:t>2015 PASSED HOUSE, VETOED, VETO OVERRIDE FAILED</a:t>
            </a:r>
            <a:endParaRPr lang="en-US" u="sng" dirty="0"/>
          </a:p>
          <a:p>
            <a:pPr lvl="1"/>
            <a:r>
              <a:rPr lang="en-US" dirty="0"/>
              <a:t>override a veto of a bill that repeals certain provisions of the Affordable Care Act and rescinds funds from abortion providers</a:t>
            </a:r>
            <a:r>
              <a:rPr lang="en-US" dirty="0" smtClean="0"/>
              <a:t>.</a:t>
            </a:r>
          </a:p>
          <a:p>
            <a:pPr lvl="1"/>
            <a:r>
              <a:rPr lang="en-US" sz="3000" dirty="0" smtClean="0">
                <a:solidFill>
                  <a:srgbClr val="00B050"/>
                </a:solidFill>
              </a:rPr>
              <a:t>Ellmers – Yea				Hudson - Yea</a:t>
            </a:r>
            <a:endParaRPr lang="en-US" sz="3000" dirty="0">
              <a:solidFill>
                <a:srgbClr val="00B050"/>
              </a:solidFill>
            </a:endParaRPr>
          </a:p>
          <a:p>
            <a:r>
              <a:rPr lang="en-US" u="sng" dirty="0"/>
              <a:t>HR 596 - Repeal of the Patient Protection and Affordable Care Act and Health Care-Related Provisions in the Health Care and Education Reconciliation Act </a:t>
            </a:r>
            <a:r>
              <a:rPr lang="en-US" u="sng" dirty="0" smtClean="0"/>
              <a:t>of 2010 – PASSED HOUSE</a:t>
            </a:r>
          </a:p>
          <a:p>
            <a:pPr lvl="1"/>
            <a:r>
              <a:rPr lang="en-US" dirty="0"/>
              <a:t>repeals the Patient Protection and Affordable Care Act (PPACA) and reestablishes provisions of law amended or repealed by the PPACA, effective 180 days after the enactment of this bill</a:t>
            </a:r>
            <a:r>
              <a:rPr lang="en-US" dirty="0" smtClean="0"/>
              <a:t>.</a:t>
            </a:r>
          </a:p>
          <a:p>
            <a:pPr lvl="1"/>
            <a:r>
              <a:rPr lang="en-US" sz="3000" dirty="0" smtClean="0">
                <a:solidFill>
                  <a:srgbClr val="00B050"/>
                </a:solidFill>
              </a:rPr>
              <a:t>Ellmers – Yea				Hudson - Yea	</a:t>
            </a:r>
            <a:endParaRPr lang="en-US" dirty="0"/>
          </a:p>
          <a:p>
            <a:r>
              <a:rPr lang="en-US" u="sng" dirty="0"/>
              <a:t>HR 3495 - Women's Public Health and Safety </a:t>
            </a:r>
            <a:r>
              <a:rPr lang="en-US" u="sng" dirty="0" smtClean="0"/>
              <a:t>Act – PASSED HOUSE</a:t>
            </a:r>
          </a:p>
          <a:p>
            <a:pPr lvl="1"/>
            <a:r>
              <a:rPr lang="en-US" dirty="0"/>
              <a:t>authorizes states to determine if an abortion provider qualifies for Medicaid programs</a:t>
            </a:r>
            <a:r>
              <a:rPr lang="en-US" dirty="0" smtClean="0"/>
              <a:t>.</a:t>
            </a:r>
          </a:p>
          <a:p>
            <a:pPr lvl="1"/>
            <a:r>
              <a:rPr lang="en-US" sz="3000" dirty="0" smtClean="0">
                <a:solidFill>
                  <a:srgbClr val="00B050"/>
                </a:solidFill>
              </a:rPr>
              <a:t>Ellmers – Yea				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</a:rPr>
              <a:t>Hudson – Co-Sponsor – Did Not Vote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82880"/>
            <a:ext cx="10400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Health and Healthcare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0365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yson_die_quickly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03" y="1031966"/>
            <a:ext cx="7502437" cy="53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5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+mn-lt"/>
              </a:rPr>
              <a:t>National Security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91" y="1168357"/>
            <a:ext cx="11066417" cy="43718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HR 240 - Department of Homeland Security Appropriations Act of </a:t>
            </a:r>
            <a:r>
              <a:rPr lang="en-US" dirty="0" smtClean="0"/>
              <a:t>2015 – PASSED HOUSE</a:t>
            </a:r>
          </a:p>
          <a:p>
            <a:pPr lvl="1"/>
            <a:r>
              <a:rPr lang="en-US" dirty="0"/>
              <a:t>appropriates funds for the Department of Homeland Security for the fiscal year ending September 30, 2015</a:t>
            </a:r>
            <a:r>
              <a:rPr lang="en-US" dirty="0" smtClean="0"/>
              <a:t>.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Ellmers – Nay</a:t>
            </a:r>
            <a:r>
              <a:rPr lang="en-US" sz="2800" dirty="0" smtClean="0"/>
              <a:t>				</a:t>
            </a:r>
            <a:r>
              <a:rPr lang="en-US" sz="2800" dirty="0" smtClean="0">
                <a:solidFill>
                  <a:srgbClr val="00B050"/>
                </a:solidFill>
              </a:rPr>
              <a:t>Hudson - Yea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HR </a:t>
            </a:r>
            <a:r>
              <a:rPr lang="en-US" dirty="0"/>
              <a:t>4038 - American Security Against Foreign Enemies (SAFE) </a:t>
            </a:r>
            <a:r>
              <a:rPr lang="en-US" dirty="0" smtClean="0"/>
              <a:t>Act – PASSED HOUSE</a:t>
            </a:r>
          </a:p>
          <a:p>
            <a:pPr lvl="1"/>
            <a:r>
              <a:rPr lang="en-US" dirty="0"/>
              <a:t>expands background checks for Syrian and Iraqi refugees applying for admission to the United States</a:t>
            </a:r>
            <a:r>
              <a:rPr lang="en-US" dirty="0" smtClean="0"/>
              <a:t>.</a:t>
            </a:r>
          </a:p>
          <a:p>
            <a:pPr lvl="1"/>
            <a:r>
              <a:rPr lang="en-US" sz="2800" dirty="0" smtClean="0">
                <a:solidFill>
                  <a:srgbClr val="00B050"/>
                </a:solidFill>
              </a:rPr>
              <a:t>Ellmers – Yea				Hudson – Co-Sponsor - Yea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4" name="Picture 3" descr="Nuclear Missile Clip Art Group of heavy nuclear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5349525"/>
            <a:ext cx="1319784" cy="1432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20641" y="5349525"/>
            <a:ext cx="1316850" cy="1432684"/>
          </a:xfrm>
          <a:prstGeom prst="rect">
            <a:avLst/>
          </a:prstGeom>
        </p:spPr>
      </p:pic>
      <p:pic>
        <p:nvPicPr>
          <p:cNvPr id="6" name="Picture 5" descr="Brick Wall illustrations and clip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65" y="5312335"/>
            <a:ext cx="1545665" cy="1545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130" y="5312335"/>
            <a:ext cx="1548518" cy="1548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795" y="5312335"/>
            <a:ext cx="1548518" cy="1548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313" y="5312335"/>
            <a:ext cx="1548518" cy="1548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978" y="5312335"/>
            <a:ext cx="1548518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7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99" y="448722"/>
            <a:ext cx="8145178" cy="653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19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357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Cooper Black</vt:lpstr>
      <vt:lpstr>Office Theme</vt:lpstr>
      <vt:lpstr>PowerPoint Presentation</vt:lpstr>
      <vt:lpstr>How did they vote in 2015?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 Security</vt:lpstr>
      <vt:lpstr>PowerPoint Presentation</vt:lpstr>
      <vt:lpstr>Oil &amp; Gas</vt:lpstr>
      <vt:lpstr>PowerPoint Presentation</vt:lpstr>
      <vt:lpstr>Jobs</vt:lpstr>
      <vt:lpstr>For more information, visit: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they vote?</dc:title>
  <dc:creator>Elizabeth Hubbard</dc:creator>
  <cp:lastModifiedBy>Elizabeth Hubbard</cp:lastModifiedBy>
  <cp:revision>41</cp:revision>
  <dcterms:created xsi:type="dcterms:W3CDTF">2016-02-05T16:05:20Z</dcterms:created>
  <dcterms:modified xsi:type="dcterms:W3CDTF">2016-02-09T16:57:53Z</dcterms:modified>
</cp:coreProperties>
</file>